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Nunito"/>
      <p:regular r:id="rId14"/>
      <p:bold r:id="rId15"/>
      <p:italic r:id="rId16"/>
      <p:boldItalic r:id="rId17"/>
    </p:embeddedFont>
    <p:embeddedFont>
      <p:font typeface="Maven Pro SemiBold"/>
      <p:regular r:id="rId18"/>
      <p:bold r:id="rId19"/>
    </p:embeddedFont>
    <p:embeddedFont>
      <p:font typeface="Maven Pro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avenPro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MavenPr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bold.fntdata"/><Relationship Id="rId14" Type="http://schemas.openxmlformats.org/officeDocument/2006/relationships/font" Target="fonts/Nunito-regular.fntdata"/><Relationship Id="rId17" Type="http://schemas.openxmlformats.org/officeDocument/2006/relationships/font" Target="fonts/Nunito-boldItalic.fntdata"/><Relationship Id="rId16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avenProSemiBold-bold.fntdata"/><Relationship Id="rId6" Type="http://schemas.openxmlformats.org/officeDocument/2006/relationships/slide" Target="slides/slide1.xml"/><Relationship Id="rId18" Type="http://schemas.openxmlformats.org/officeDocument/2006/relationships/font" Target="fonts/MavenProSemiBo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2a73251fe0_0_5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2a73251fe0_0_5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2a73251fe0_0_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2a73251fe0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2a73251fe0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2a73251fe0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1bdb349a0037f2f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71bdb349a0037f2f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2a73251fe0_0_6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2a73251fe0_0_6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71bdb349a0037f2f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71bdb349a0037f2f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4f5e44b226086bf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4f5e44b226086bf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571400" y="553825"/>
            <a:ext cx="4508100" cy="120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小市長政見發表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1636875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5316</a:t>
            </a:r>
            <a:r>
              <a:rPr lang="zh-TW"/>
              <a:t>蕭盈盈</a:t>
            </a:r>
            <a:endParaRPr/>
          </a:p>
        </p:txBody>
      </p:sp>
      <p:pic>
        <p:nvPicPr>
          <p:cNvPr id="279" name="Google Shape;279;p13"/>
          <p:cNvPicPr preferRelativeResize="0"/>
          <p:nvPr/>
        </p:nvPicPr>
        <p:blipFill rotWithShape="1">
          <a:blip r:embed="rId3">
            <a:alphaModFix/>
          </a:blip>
          <a:srcRect b="0" l="55752" r="0" t="32046"/>
          <a:stretch/>
        </p:blipFill>
        <p:spPr>
          <a:xfrm>
            <a:off x="6926625" y="2587325"/>
            <a:ext cx="2217375" cy="2556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3"/>
          <p:cNvSpPr/>
          <p:nvPr/>
        </p:nvSpPr>
        <p:spPr>
          <a:xfrm>
            <a:off x="5838075" y="335000"/>
            <a:ext cx="1712500" cy="22367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3</a:t>
            </a:r>
          </a:p>
        </p:txBody>
      </p:sp>
      <p:pic>
        <p:nvPicPr>
          <p:cNvPr id="281" name="Google Shape;28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000375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"/>
          <p:cNvSpPr txBox="1"/>
          <p:nvPr>
            <p:ph type="title"/>
          </p:nvPr>
        </p:nvSpPr>
        <p:spPr>
          <a:xfrm>
            <a:off x="0" y="1706800"/>
            <a:ext cx="9144000" cy="1009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4500">
                <a:latin typeface="Maven Pro SemiBold"/>
                <a:ea typeface="Maven Pro SemiBold"/>
                <a:cs typeface="Maven Pro SemiBold"/>
                <a:sym typeface="Maven Pro SemiBold"/>
              </a:rPr>
              <a:t>政見一:</a:t>
            </a:r>
            <a:r>
              <a:rPr b="0" lang="zh-TW" sz="4500">
                <a:solidFill>
                  <a:srgbClr val="FF0000"/>
                </a:solidFill>
                <a:latin typeface="Maven Pro SemiBold"/>
                <a:ea typeface="Maven Pro SemiBold"/>
                <a:cs typeface="Maven Pro SemiBold"/>
                <a:sym typeface="Maven Pro SemiBold"/>
              </a:rPr>
              <a:t>聖誕節</a:t>
            </a:r>
            <a:r>
              <a:rPr b="0" lang="zh-TW" sz="4500">
                <a:latin typeface="Maven Pro SemiBold"/>
                <a:ea typeface="Maven Pro SemiBold"/>
                <a:cs typeface="Maven Pro SemiBold"/>
                <a:sym typeface="Maven Pro SemiBold"/>
              </a:rPr>
              <a:t>實施</a:t>
            </a:r>
            <a:r>
              <a:rPr b="0" lang="zh-TW" sz="4500">
                <a:solidFill>
                  <a:srgbClr val="FF0000"/>
                </a:solidFill>
                <a:latin typeface="Maven Pro SemiBold"/>
                <a:ea typeface="Maven Pro SemiBold"/>
                <a:cs typeface="Maven Pro SemiBold"/>
                <a:sym typeface="Maven Pro SemiBold"/>
              </a:rPr>
              <a:t>交換禮物或卡片</a:t>
            </a:r>
            <a:endParaRPr b="0" sz="4500">
              <a:solidFill>
                <a:srgbClr val="FF0000"/>
              </a:solidFill>
              <a:latin typeface="Maven Pro SemiBold"/>
              <a:ea typeface="Maven Pro SemiBold"/>
              <a:cs typeface="Maven Pro SemiBold"/>
              <a:sym typeface="Maven Pro SemiBold"/>
            </a:endParaRPr>
          </a:p>
        </p:txBody>
      </p:sp>
      <p:pic>
        <p:nvPicPr>
          <p:cNvPr id="287" name="Google Shape;28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20800"/>
            <a:ext cx="3182460" cy="212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5"/>
          <p:cNvSpPr txBox="1"/>
          <p:nvPr>
            <p:ph type="title"/>
          </p:nvPr>
        </p:nvSpPr>
        <p:spPr>
          <a:xfrm>
            <a:off x="855600" y="1672025"/>
            <a:ext cx="74328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4500">
                <a:latin typeface="Maven Pro SemiBold"/>
                <a:ea typeface="Maven Pro SemiBold"/>
                <a:cs typeface="Maven Pro SemiBold"/>
                <a:sym typeface="Maven Pro SemiBold"/>
              </a:rPr>
              <a:t>政見二:</a:t>
            </a:r>
            <a:r>
              <a:rPr b="0" lang="zh-TW" sz="4500">
                <a:solidFill>
                  <a:srgbClr val="FF0000"/>
                </a:solidFill>
                <a:latin typeface="Maven Pro SemiBold"/>
                <a:ea typeface="Maven Pro SemiBold"/>
                <a:cs typeface="Maven Pro SemiBold"/>
                <a:sym typeface="Maven Pro SemiBold"/>
              </a:rPr>
              <a:t>創建更多</a:t>
            </a:r>
            <a:r>
              <a:rPr b="0" lang="zh-TW" sz="4500">
                <a:latin typeface="Maven Pro SemiBold"/>
                <a:ea typeface="Maven Pro SemiBold"/>
                <a:cs typeface="Maven Pro SemiBold"/>
                <a:sym typeface="Maven Pro SemiBold"/>
              </a:rPr>
              <a:t>有趣的</a:t>
            </a:r>
            <a:r>
              <a:rPr b="0" lang="zh-TW" sz="4500">
                <a:solidFill>
                  <a:srgbClr val="FF0000"/>
                </a:solidFill>
                <a:latin typeface="Maven Pro SemiBold"/>
                <a:ea typeface="Maven Pro SemiBold"/>
                <a:cs typeface="Maven Pro SemiBold"/>
                <a:sym typeface="Maven Pro SemiBold"/>
              </a:rPr>
              <a:t>社團</a:t>
            </a:r>
            <a:endParaRPr b="0" sz="4500">
              <a:solidFill>
                <a:srgbClr val="FF0000"/>
              </a:solidFill>
              <a:latin typeface="Maven Pro SemiBold"/>
              <a:ea typeface="Maven Pro SemiBold"/>
              <a:cs typeface="Maven Pro SemiBold"/>
              <a:sym typeface="Maven Pro SemiBold"/>
            </a:endParaRPr>
          </a:p>
        </p:txBody>
      </p:sp>
      <p:pic>
        <p:nvPicPr>
          <p:cNvPr id="293" name="Google Shape;2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150" y="2571750"/>
            <a:ext cx="260985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 txBox="1"/>
          <p:nvPr>
            <p:ph type="title"/>
          </p:nvPr>
        </p:nvSpPr>
        <p:spPr>
          <a:xfrm>
            <a:off x="1056750" y="146295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4500">
                <a:latin typeface="Maven Pro SemiBold"/>
                <a:ea typeface="Maven Pro SemiBold"/>
                <a:cs typeface="Maven Pro SemiBold"/>
                <a:sym typeface="Maven Pro SemiBold"/>
              </a:rPr>
              <a:t>政見三:</a:t>
            </a:r>
            <a:r>
              <a:rPr b="0" lang="zh-TW" sz="4500">
                <a:solidFill>
                  <a:srgbClr val="FF0000"/>
                </a:solidFill>
                <a:latin typeface="Maven Pro SemiBold"/>
                <a:ea typeface="Maven Pro SemiBold"/>
                <a:cs typeface="Maven Pro SemiBold"/>
                <a:sym typeface="Maven Pro SemiBold"/>
              </a:rPr>
              <a:t>借書量</a:t>
            </a:r>
            <a:r>
              <a:rPr b="0" lang="zh-TW" sz="4500">
                <a:latin typeface="Maven Pro SemiBold"/>
                <a:ea typeface="Maven Pro SemiBold"/>
                <a:cs typeface="Maven Pro SemiBold"/>
                <a:sym typeface="Maven Pro SemiBold"/>
              </a:rPr>
              <a:t>增加到</a:t>
            </a:r>
            <a:r>
              <a:rPr b="0" lang="zh-TW" sz="4500">
                <a:solidFill>
                  <a:srgbClr val="FF0000"/>
                </a:solidFill>
                <a:latin typeface="Maven Pro SemiBold"/>
                <a:ea typeface="Maven Pro SemiBold"/>
                <a:cs typeface="Maven Pro SemiBold"/>
                <a:sym typeface="Maven Pro SemiBold"/>
              </a:rPr>
              <a:t>三本</a:t>
            </a:r>
            <a:endParaRPr b="0" sz="4500">
              <a:solidFill>
                <a:srgbClr val="FF0000"/>
              </a:solidFill>
              <a:latin typeface="Maven Pro SemiBold"/>
              <a:ea typeface="Maven Pro SemiBold"/>
              <a:cs typeface="Maven Pro SemiBold"/>
              <a:sym typeface="Maven Pro SemiBold"/>
            </a:endParaRPr>
          </a:p>
        </p:txBody>
      </p:sp>
      <p:pic>
        <p:nvPicPr>
          <p:cNvPr id="299" name="Google Shape;2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84150"/>
            <a:ext cx="3513375" cy="235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"/>
          <p:cNvSpPr txBox="1"/>
          <p:nvPr>
            <p:ph type="title"/>
          </p:nvPr>
        </p:nvSpPr>
        <p:spPr>
          <a:xfrm>
            <a:off x="1607100" y="1404325"/>
            <a:ext cx="59298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/>
              <a:t>政見四：新增</a:t>
            </a:r>
            <a:r>
              <a:rPr lang="zh-TW" sz="4500">
                <a:solidFill>
                  <a:srgbClr val="FF0000"/>
                </a:solidFill>
              </a:rPr>
              <a:t>還書書櫃</a:t>
            </a:r>
            <a:endParaRPr sz="4500">
              <a:solidFill>
                <a:srgbClr val="FF0000"/>
              </a:solidFill>
            </a:endParaRPr>
          </a:p>
        </p:txBody>
      </p:sp>
      <p:pic>
        <p:nvPicPr>
          <p:cNvPr id="305" name="Google Shape;305;p17"/>
          <p:cNvPicPr preferRelativeResize="0"/>
          <p:nvPr/>
        </p:nvPicPr>
        <p:blipFill rotWithShape="1">
          <a:blip r:embed="rId3">
            <a:alphaModFix/>
          </a:blip>
          <a:srcRect b="0" l="0" r="50194" t="0"/>
          <a:stretch/>
        </p:blipFill>
        <p:spPr>
          <a:xfrm>
            <a:off x="0" y="2708425"/>
            <a:ext cx="2156100" cy="243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2625" y="0"/>
            <a:ext cx="1731375" cy="230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 txBox="1"/>
          <p:nvPr>
            <p:ph type="title"/>
          </p:nvPr>
        </p:nvSpPr>
        <p:spPr>
          <a:xfrm>
            <a:off x="-113100" y="1422425"/>
            <a:ext cx="9370200" cy="13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/>
              <a:t>政見五：</a:t>
            </a:r>
            <a:r>
              <a:rPr lang="zh-TW" sz="4500">
                <a:solidFill>
                  <a:srgbClr val="FF0000"/>
                </a:solidFill>
              </a:rPr>
              <a:t>四樓籃球場</a:t>
            </a:r>
            <a:r>
              <a:rPr lang="zh-TW" sz="4500"/>
              <a:t>第二節下課</a:t>
            </a:r>
            <a:r>
              <a:rPr lang="zh-TW" sz="4500">
                <a:solidFill>
                  <a:srgbClr val="FF0000"/>
                </a:solidFill>
              </a:rPr>
              <a:t>開放</a:t>
            </a:r>
            <a:endParaRPr sz="4500">
              <a:solidFill>
                <a:srgbClr val="FF0000"/>
              </a:solidFill>
            </a:endParaRPr>
          </a:p>
        </p:txBody>
      </p:sp>
      <p:pic>
        <p:nvPicPr>
          <p:cNvPr id="312" name="Google Shape;3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20425"/>
            <a:ext cx="3034612" cy="202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"/>
          <p:cNvSpPr txBox="1"/>
          <p:nvPr>
            <p:ph type="title"/>
          </p:nvPr>
        </p:nvSpPr>
        <p:spPr>
          <a:xfrm>
            <a:off x="-108650" y="1359075"/>
            <a:ext cx="94428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100"/>
              <a:t>政見六:</a:t>
            </a:r>
            <a:r>
              <a:rPr lang="zh-TW" sz="4100">
                <a:solidFill>
                  <a:srgbClr val="FF0000"/>
                </a:solidFill>
              </a:rPr>
              <a:t>運動會</a:t>
            </a:r>
            <a:r>
              <a:rPr lang="zh-TW" sz="4100"/>
              <a:t>時提供</a:t>
            </a:r>
            <a:r>
              <a:rPr lang="zh-TW" sz="4100">
                <a:solidFill>
                  <a:srgbClr val="FF0000"/>
                </a:solidFill>
              </a:rPr>
              <a:t>每人一杯運動飲料</a:t>
            </a:r>
            <a:endParaRPr sz="4100">
              <a:solidFill>
                <a:srgbClr val="FF0000"/>
              </a:solidFill>
            </a:endParaRPr>
          </a:p>
        </p:txBody>
      </p:sp>
      <p:pic>
        <p:nvPicPr>
          <p:cNvPr id="318" name="Google Shape;3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42644">
            <a:off x="6629883" y="2405664"/>
            <a:ext cx="1866462" cy="186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70038">
            <a:off x="628275" y="2531025"/>
            <a:ext cx="2409728" cy="248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"/>
          <p:cNvSpPr txBox="1"/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謝謝大家</a:t>
            </a:r>
            <a:endParaRPr/>
          </a:p>
        </p:txBody>
      </p:sp>
      <p:sp>
        <p:nvSpPr>
          <p:cNvPr id="325" name="Google Shape;325;p20"/>
          <p:cNvSpPr txBox="1"/>
          <p:nvPr>
            <p:ph idx="1" type="body"/>
          </p:nvPr>
        </p:nvSpPr>
        <p:spPr>
          <a:xfrm>
            <a:off x="1388620" y="2571751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