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00CCFF"/>
    <a:srgbClr val="F682C4"/>
    <a:srgbClr val="EFCF11"/>
    <a:srgbClr val="33CC33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44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9669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4316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35615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631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69889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20716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9011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964940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5712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7248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470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5795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397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4284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73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84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C0EFF8-7DF5-4441-848E-028D6B04AC57}" type="datetimeFigureOut">
              <a:rPr lang="zh-TW" altLang="en-US" smtClean="0"/>
              <a:t>2023/4/20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05FAC0-5F19-4238-846C-5E448E110D2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49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21887" y="3097961"/>
            <a:ext cx="9144000" cy="2387600"/>
          </a:xfrm>
        </p:spPr>
        <p:txBody>
          <a:bodyPr>
            <a:normAutofit/>
          </a:bodyPr>
          <a:lstStyle/>
          <a:p>
            <a:r>
              <a:rPr lang="zh-TW" altLang="en-US" sz="8000" dirty="0">
                <a:solidFill>
                  <a:schemeClr val="accent5">
                    <a:lumMod val="75000"/>
                  </a:schemeClr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陳妍羽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 rot="20843361">
            <a:off x="-2593650" y="1036617"/>
            <a:ext cx="9144000" cy="1655762"/>
          </a:xfrm>
        </p:spPr>
        <p:txBody>
          <a:bodyPr>
            <a:normAutofit/>
          </a:bodyPr>
          <a:lstStyle/>
          <a:p>
            <a:r>
              <a:rPr lang="en-US" altLang="zh-TW" sz="6000" dirty="0">
                <a:solidFill>
                  <a:srgbClr val="F682C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6000" dirty="0">
                <a:solidFill>
                  <a:srgbClr val="F682C4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號小市長候選人</a:t>
            </a:r>
            <a:endParaRPr lang="zh-TW" altLang="en-US" sz="6000" dirty="0">
              <a:solidFill>
                <a:srgbClr val="F682C4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6146">
            <a:off x="7094196" y="737204"/>
            <a:ext cx="3984433" cy="225458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46743">
            <a:off x="763503" y="3488580"/>
            <a:ext cx="4062469" cy="2285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87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49427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優良事蹟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534513"/>
            <a:ext cx="8596668" cy="3880773"/>
          </a:xfrm>
        </p:spPr>
        <p:txBody>
          <a:bodyPr>
            <a:normAutofit/>
          </a:bodyPr>
          <a:lstStyle/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107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學年度榮獲模範生。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110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學年度校內語文競賽閩南語朗讀優勝。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110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學年度嘉義市學生音樂比賽、全國學生音樂比賽打擊合奏組特優。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111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學年度校內語文競賽閩南語朗讀優選。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期中、期末評量成績表現優異。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2454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2171" y="3492142"/>
            <a:ext cx="3500326" cy="2173887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3"/>
          <a:srcRect l="-102" r="1" b="5320"/>
          <a:stretch/>
        </p:blipFill>
        <p:spPr>
          <a:xfrm>
            <a:off x="1655805" y="3524460"/>
            <a:ext cx="2852880" cy="2141569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89628" y="206064"/>
            <a:ext cx="2272655" cy="2272655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458428" cy="1284352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興趣、專長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興趣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閱讀、參加戶外活動、參加課外活動、玩音樂</a:t>
            </a:r>
            <a:endParaRPr lang="en-US" altLang="zh-TW" sz="28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專長</a:t>
            </a:r>
            <a:r>
              <a:rPr lang="en-US" altLang="zh-TW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:</a:t>
            </a:r>
            <a:r>
              <a:rPr lang="zh-TW" altLang="en-US" sz="2800" dirty="0">
                <a:latin typeface="標楷體" panose="03000509000000000000" pitchFamily="65" charset="-120"/>
                <a:ea typeface="標楷體" panose="03000509000000000000" pitchFamily="65" charset="-120"/>
              </a:rPr>
              <a:t>溜直排輪、玩桌遊、騎腳踏車、玩滑板</a:t>
            </a:r>
          </a:p>
        </p:txBody>
      </p:sp>
    </p:spTree>
    <p:extLst>
      <p:ext uri="{BB962C8B-B14F-4D97-AF65-F5344CB8AC3E}">
        <p14:creationId xmlns:p14="http://schemas.microsoft.com/office/powerpoint/2010/main" val="1948290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政見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3" y="1592178"/>
            <a:ext cx="9370433" cy="465622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每次借書的本數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改為五本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設置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愛心傘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開放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四樓球場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給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學生下課使用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戶外教學次數增加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，上下學期各一次。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在聖誕節和兒童節時，各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開一日合作社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畢業旅行改為三天兩夜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，配合課程進行學術性探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  索，讓學生在旅行中學習。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教師節前一天</a:t>
            </a:r>
            <a:r>
              <a:rPr lang="zh-TW" altLang="en-US" sz="32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不出作業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TW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93984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21428619">
            <a:off x="1117196" y="974124"/>
            <a:ext cx="10196612" cy="4909751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小</a:t>
            </a:r>
            <a:r>
              <a:rPr lang="en-US" altLang="zh-TW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4800" dirty="0">
                <a:latin typeface="標楷體" panose="03000509000000000000" pitchFamily="65" charset="-120"/>
                <a:ea typeface="標楷體" panose="03000509000000000000" pitchFamily="65" charset="-120"/>
              </a:rPr>
              <a:t>長候選人</a:t>
            </a:r>
            <a:br>
              <a:rPr lang="en-US" altLang="zh-TW" sz="48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800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請將你神聖的一票投給</a:t>
            </a:r>
            <a:r>
              <a:rPr lang="en-US" altLang="zh-TW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</a:t>
            </a:r>
            <a:r>
              <a:rPr lang="zh-TW" altLang="en-US" sz="48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號</a:t>
            </a:r>
            <a:br>
              <a:rPr lang="en-US" altLang="zh-TW" sz="4800" dirty="0">
                <a:solidFill>
                  <a:srgbClr val="FF99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br>
              <a:rPr lang="en-US" altLang="zh-TW" sz="6000" dirty="0">
                <a:solidFill>
                  <a:srgbClr val="EFCF11"/>
                </a:solidFill>
              </a:rPr>
            </a:br>
            <a:r>
              <a:rPr lang="zh-TW" altLang="en-US" sz="6000" dirty="0">
                <a:solidFill>
                  <a:srgbClr val="EFCF11"/>
                </a:solidFill>
              </a:rPr>
              <a:t>                               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985523">
            <a:off x="1272664" y="3455124"/>
            <a:ext cx="2095500" cy="2095500"/>
          </a:xfrm>
          <a:prstGeom prst="rect">
            <a:avLst/>
          </a:prstGeom>
          <a:solidFill>
            <a:schemeClr val="bg1"/>
          </a:solidFill>
        </p:spPr>
      </p:pic>
      <p:pic>
        <p:nvPicPr>
          <p:cNvPr id="1026" name="Picture 2" descr="https://lh5.googleusercontent.com/p3-S27tB0LLiIHuQaAP-f6ZWkmOkAA1fdRrLZxgK_cMsy5jPpRjLftRhRymKXV9iiYUGG38bZNtc2nbKyYMk6Q2CxCA-yVZjoqYy-VGx25jYof3_DYgHY6ifiq2QA9VYCuKSyD9Ur2U0XKrhqNUBXg=s2048">
            <a:extLst>
              <a:ext uri="{FF2B5EF4-FFF2-40B4-BE49-F238E27FC236}">
                <a16:creationId xmlns:a16="http://schemas.microsoft.com/office/drawing/2014/main" id="{ACF7A3A1-9166-4912-A972-EA6E02377B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647" y="2489466"/>
            <a:ext cx="2903978" cy="3645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2267889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</TotalTime>
  <Words>209</Words>
  <Application>Microsoft Office PowerPoint</Application>
  <PresentationFormat>寬螢幕</PresentationFormat>
  <Paragraphs>21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標楷體</vt:lpstr>
      <vt:lpstr>Arial</vt:lpstr>
      <vt:lpstr>Trebuchet MS</vt:lpstr>
      <vt:lpstr>Wingdings 3</vt:lpstr>
      <vt:lpstr>多面向</vt:lpstr>
      <vt:lpstr>陳妍羽</vt:lpstr>
      <vt:lpstr>優良事蹟</vt:lpstr>
      <vt:lpstr>興趣、專長</vt:lpstr>
      <vt:lpstr>政見</vt:lpstr>
      <vt:lpstr>小4長候選人 請將你神聖的一票投給4號                          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陳妍羽</dc:title>
  <dc:creator>NEWQQ</dc:creator>
  <cp:lastModifiedBy>Administrator</cp:lastModifiedBy>
  <cp:revision>33</cp:revision>
  <dcterms:created xsi:type="dcterms:W3CDTF">2023-04-03T05:51:08Z</dcterms:created>
  <dcterms:modified xsi:type="dcterms:W3CDTF">2023-04-20T03:24:43Z</dcterms:modified>
</cp:coreProperties>
</file>